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991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177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095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188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187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738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46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80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923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97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800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44079-D556-4C64-9AED-2129EF31FDDC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F0D9B-C680-4649-94C4-338AFC550D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2239963"/>
            <a:ext cx="77819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7990656" cy="1683619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REGULATOR TRŽIŠTA LIJEKOVA</a:t>
            </a:r>
            <a:br>
              <a:rPr lang="hr-HR" dirty="0" smtClean="0">
                <a:solidFill>
                  <a:schemeClr val="bg1"/>
                </a:solidFill>
              </a:rPr>
            </a:br>
            <a:r>
              <a:rPr lang="hr-HR" sz="1600" dirty="0" smtClean="0">
                <a:solidFill>
                  <a:schemeClr val="bg1"/>
                </a:solidFill>
              </a:rPr>
              <a:t>JEDINSTVENI BUSINESS INTELLIGENCE SUSTAV ZA REGULACIJU TRŽIŠTA LIJEKOVA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REGISTAR LIJEKOVA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REGULACIJA CIJENA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ANALITIKA I SIMULACIJE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sz="2400" dirty="0" smtClean="0">
                <a:solidFill>
                  <a:srgbClr val="0070C0"/>
                </a:solidFill>
              </a:rPr>
              <a:t>UPRAVLJANJE PROCESIMA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2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846640" cy="331236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/>
            </a:r>
            <a:br>
              <a:rPr lang="hr-HR" dirty="0" smtClean="0">
                <a:solidFill>
                  <a:srgbClr val="0070C0"/>
                </a:solidFill>
              </a:rPr>
            </a:br>
            <a:r>
              <a:rPr lang="hr-HR" sz="9800" dirty="0" smtClean="0">
                <a:solidFill>
                  <a:srgbClr val="0070C0"/>
                </a:solidFill>
              </a:rPr>
              <a:t>KRAJ</a:t>
            </a:r>
            <a:r>
              <a:rPr lang="hr-HR" dirty="0">
                <a:solidFill>
                  <a:srgbClr val="0070C0"/>
                </a:solidFill>
              </a:rPr>
              <a:t/>
            </a:r>
            <a:br>
              <a:rPr lang="hr-HR" dirty="0">
                <a:solidFill>
                  <a:srgbClr val="0070C0"/>
                </a:solidFill>
              </a:rPr>
            </a:br>
            <a:r>
              <a:rPr lang="hr-HR" dirty="0" smtClean="0">
                <a:solidFill>
                  <a:srgbClr val="0070C0"/>
                </a:solidFill>
              </a:rPr>
              <a:t/>
            </a:r>
            <a:br>
              <a:rPr lang="hr-HR" dirty="0" smtClean="0">
                <a:solidFill>
                  <a:srgbClr val="0070C0"/>
                </a:solidFill>
              </a:rPr>
            </a:br>
            <a:r>
              <a:rPr lang="hr-HR" dirty="0" smtClean="0">
                <a:solidFill>
                  <a:srgbClr val="0070C0"/>
                </a:solidFill>
              </a:rPr>
              <a:t>Hvala Vam na pažnji.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869160"/>
            <a:ext cx="6944816" cy="1296144"/>
          </a:xfrm>
        </p:spPr>
        <p:txBody>
          <a:bodyPr>
            <a:normAutofit/>
          </a:bodyPr>
          <a:lstStyle/>
          <a:p>
            <a:pPr algn="l"/>
            <a:r>
              <a:rPr lang="hr-HR" sz="1100" dirty="0" smtClean="0">
                <a:solidFill>
                  <a:srgbClr val="0070C0"/>
                </a:solidFill>
              </a:rPr>
              <a:t>KONTAKT</a:t>
            </a:r>
          </a:p>
          <a:p>
            <a:pPr algn="l"/>
            <a:r>
              <a:rPr lang="hr-H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Sigyn – istraživanje i razvoj d.o.o.</a:t>
            </a:r>
          </a:p>
          <a:p>
            <a:pPr algn="l"/>
            <a:r>
              <a:rPr lang="hr-H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Trg žrtava fašizma 3,</a:t>
            </a:r>
          </a:p>
          <a:p>
            <a:pPr algn="l"/>
            <a:r>
              <a:rPr lang="hr-H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10000 Zagreb</a:t>
            </a:r>
          </a:p>
          <a:p>
            <a:pPr algn="l"/>
            <a:r>
              <a:rPr lang="hr-H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hr-H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+385 91 254 99 45 </a:t>
            </a:r>
          </a:p>
          <a:p>
            <a:pPr algn="l"/>
            <a:r>
              <a:rPr lang="hr-H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hr-H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mail: miron@sigyn.eu</a:t>
            </a:r>
            <a:endParaRPr lang="hr-H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60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REGISTAR LIJEKOVA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 lnSpcReduction="10000"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BENEFITS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JEDNOSTAVNO UPRAVLJANJE TRŽIŠTEM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Pratite cjelokupno tržište lijekova iz svakog aspekta – od pojedinog pakiranja do 			skupina. Kad je informacija potpuna, upravljanje tržištem postaje lakše i 			jednostavnije.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NAJNAPREDNIJI BUSINESS INTELLIGENCE ALAT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Ovaj jedinstveni modul pružit će vam pregled stanja kroz vrijeme uz sljedivost promjena i svih 		donesenih odluka unutar cjelokupnog sustava.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TRENUTAČNI UVID U SVE RELEVANTNE PODATKE 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Budite uvijek povezani. Svi podaci, kao i njihova izvješća i relevantna dokumentacija bit će vam 		dostupni kad god zatrebate.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49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REGISTAR LIJEKOVA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KEY FEATURES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IZRAVAN UVID U STANJE TRŽIŠTA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Ovaj modul omogućuje pregled tržišta lijekova – njegovo trenutno stanje, kao i prethodne 		verzije registra sa svim dostupnim podacima.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BRZINA I DOSTUPNOST PODATAKA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Dođite do željenih podataka trenutno uz par klikova mišem. Izaberite kategoriju pretraživanja</a:t>
            </a:r>
          </a:p>
          <a:p>
            <a:pPr algn="l"/>
            <a:r>
              <a:rPr lang="hr-H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- jednu ili više njih i sve što trebate prikazat će se na vašem ekranu.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JEDNOSTAVNOST UPORABE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Ovaj modul prednjači jednostavnošću i inuitivnim sučeljem prilagođenim za potrebe  			svakodnevnog korištenja, te pruža jasan uvid u cjelokupnu sliku.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8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REGULACIJA CIJENA 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BENEFITS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KONTROLA SUDIONIKA TRŽIŠNE UTAKMICE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Kontrola, nadzor i utvrđivanje cijene lijekova uz praćenje prijedloga / nositelja odobrenja.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</a:t>
            </a:r>
            <a:r>
              <a:rPr lang="hr-HR" sz="1800" dirty="0" smtClean="0">
                <a:solidFill>
                  <a:srgbClr val="0070C0"/>
                </a:solidFill>
              </a:rPr>
              <a:t>PROCESI USKLAĐIVANJA CIJENA/MEĐUNARODNO/INTERNO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Potpomognuti sustav izračuna i kontrole  procesa usklađivanja cijena, bez obzira radi li se o 		međunarodnom ili internom usklađivanju cijena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lijekova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TRANSPARENTAN PROCES IZRAČUNA CIJENA 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Izračun cijene, bez obzira na to radi li se o međunarodnoj usporednoj cijeni ili referiranju, sada 		postaje transparentan postupak koji možete pratiti i provjeriti u svakom trenutku.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2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REGULACIJA CIJENA 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KEY FEATURES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UVID U REFERENTNA TRŽIŠTA LIJEKOVA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Ovaj modul opremljen je registrom cijena lijekova na referentnim tržištima s mogućnošću 		pregledavanja, pretraživanja i uspoređivanja aktualnih i svih prethodnih verzija.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BRZ I JEDNOSTAVAN IZRAČU CIJENE LIJEKOVA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Ono što je nekad trajalo mjesecima sada se pred vama generira u samo nekoliko minuta i kad 		god vam zatreba.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PREDVIĐANJE I PLANIRANJE KRETANJA NA TRŽIŠTU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Izradite proizvoljne modele izračuna pomoću kojih ćete moći procjeniti i planirati kretanja na 		tržištu lijekova.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3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STATISTIČKA ANALIZA 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 lnSpcReduction="10000"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BENEFITS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PREVENCIJA TRŽIŠNIH ANOMALIJA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vi-V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Pronađite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odstupanja od očekivanog tijeka prometa lijekova i provjerite koji su uzroci takvog 		događanja.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OPTIMIZACIJA BUDŽETA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Pomoću ovog seta alata biti ćete u mogućnosti jednostavno prepoznati sve kritične točke 		budžetiranja, a na vama je samo da donesete odluku.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EVIDENCE-BASED IZGRADNJA STRATEGIJE REGULATORA 	    	   TRŽIŠTA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Točan i jednostavan uvid u različita pitanja koja vas interesiraju u vezi s kretanjem na tržištu 		kroz dulji period jedinstvena  je osnova za promišljanje strategije.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8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STATISTIČKA ANALIZA 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KEY FEATURES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PRAĆENJE POTROŠNJE LIJEKOVA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Potrošnju lijekova možete pretraživati i pregledavati po kategorijama za pretraživanje, s 			prikazima projekcija i izračunima tržišnih udjela.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AUTOMATIZIRANA ANALITIČKA IZVJEŠĆA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Automatizirana izvješća dostupna su svakog dana, tjedna mjeseca ili godine – prema 			predodređenim kriterijima i parametrima.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INTERAKTIVNO ANALITIČKO SUČELJE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Interaktivno analitičko sučelje pomoći će vam da jednostavno pronađete, usporedite i 			projicirate kretanje potrošnje za pojedino pakiranje, proizvođača ili pak skupinu lijekova.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72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UPRAVLJANJE PROCESIMA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 lnSpcReduction="10000"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BENEFITS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CENTRALIZIRANI NADZOR PROCESA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Uvijek dostupni i pregledni  prikazi stanja pojedinih proces i predmeta omogućit će vam 			jednostavan nadzor i izravan uvid u rad timova te sljedivost svakog podatka unutar sustava. 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TRANSPARENTNOST I SLJEDIVOST PROCESA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Svi procesi i predmeti u potpunosti su sljedivi i transparentno prikazani. Na ovaj način sva 		pitanja pronađu svoje odgovore.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JEDNOSTAVNO UPRAVALJANJE ADMINISTRATIVNIM 	  	   PROCEDURAMA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Upravljanje administrativnim procedurama katkada je dugotrajno i zamorno. Uz pomoć naše 		platforme postaje jednostavno i lako.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18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846640" cy="1656184"/>
          </a:xfrm>
        </p:spPr>
        <p:txBody>
          <a:bodyPr/>
          <a:lstStyle/>
          <a:p>
            <a:pPr algn="l"/>
            <a:r>
              <a:rPr lang="hr-HR" dirty="0" smtClean="0">
                <a:solidFill>
                  <a:srgbClr val="0070C0"/>
                </a:solidFill>
              </a:rPr>
              <a:t>UPRAVLJANJE PROCESIMA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6944816" cy="2929880"/>
          </a:xfrm>
        </p:spPr>
        <p:txBody>
          <a:bodyPr>
            <a:normAutofit/>
          </a:bodyPr>
          <a:lstStyle/>
          <a:p>
            <a:pPr algn="l"/>
            <a:r>
              <a:rPr lang="hr-HR" sz="2400" dirty="0" smtClean="0">
                <a:solidFill>
                  <a:srgbClr val="0070C0"/>
                </a:solidFill>
              </a:rPr>
              <a:t>KEY FEATURES</a:t>
            </a:r>
          </a:p>
          <a:p>
            <a:pPr algn="l"/>
            <a:r>
              <a:rPr lang="hr-HR" sz="24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SUSTAV ZA UPRAVLJANJE DOKUMENTACIJOM  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Praćenje kompletnog procesa, od zaprimanja zahtijeva preko donošenja odluke i evaluacije, pa 		sve do izdavanja rješenja. Ovaj sustav omogućit će jednostavan i cjelovit uvid. </a:t>
            </a:r>
            <a:endParaRPr lang="hr-HR" sz="10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&gt;  AUTOMATIZIRANO GENERIRANJE DOKUMENTACIJE</a:t>
            </a:r>
          </a:p>
          <a:p>
            <a:pPr algn="l"/>
            <a:r>
              <a:rPr lang="hr-HR" sz="1800" dirty="0" smtClean="0">
                <a:solidFill>
                  <a:srgbClr val="0070C0"/>
                </a:solidFill>
              </a:rPr>
              <a:t>	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Odvojiti važno od manje važnog ključ je uspješnosti. Neka vaši stručnjaci donose odluke, a 		provode ih kroz cijeli sustav klikom miša.</a:t>
            </a:r>
            <a:endParaRPr lang="hr-HR" sz="1800" dirty="0" smtClean="0">
              <a:solidFill>
                <a:srgbClr val="0070C0"/>
              </a:solidFill>
            </a:endParaRPr>
          </a:p>
          <a:p>
            <a:pPr algn="l"/>
            <a:r>
              <a:rPr lang="hr-HR" sz="1800" dirty="0">
                <a:solidFill>
                  <a:srgbClr val="0070C0"/>
                </a:solidFill>
              </a:rPr>
              <a:t>	</a:t>
            </a:r>
            <a:r>
              <a:rPr lang="hr-HR" sz="1800" dirty="0" smtClean="0">
                <a:solidFill>
                  <a:srgbClr val="0070C0"/>
                </a:solidFill>
              </a:rPr>
              <a:t>&gt; INTEGRALNO UPRAVLJANJE PROCESOM</a:t>
            </a:r>
          </a:p>
          <a:p>
            <a:pPr algn="l"/>
            <a:r>
              <a:rPr lang="hr-HR" sz="1000" dirty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rgbClr val="0070C0"/>
                </a:solidFill>
              </a:rPr>
              <a:t>	</a:t>
            </a:r>
            <a:r>
              <a:rPr lang="hr-H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Nemojte više gubiti vrijeme tražeći dokumentaciju. Sada je sve na jednom mjestu, pregledno i 		lako dostupno.</a:t>
            </a:r>
          </a:p>
          <a:p>
            <a:pPr algn="l"/>
            <a:endParaRPr lang="hr-HR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7" y="260649"/>
            <a:ext cx="1108440" cy="110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56" y="6237287"/>
            <a:ext cx="3800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85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187</TotalTime>
  <Words>66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REGULATOR TRŽIŠTA LIJEKOVA JEDINSTVENI BUSINESS INTELLIGENCE SUSTAV ZA REGULACIJU TRŽIŠTA LIJEKOVA</vt:lpstr>
      <vt:lpstr>REGISTAR LIJEKOVA</vt:lpstr>
      <vt:lpstr>REGISTAR LIJEKOVA</vt:lpstr>
      <vt:lpstr>REGULACIJA CIJENA </vt:lpstr>
      <vt:lpstr>REGULACIJA CIJENA </vt:lpstr>
      <vt:lpstr>STATISTIČKA ANALIZA </vt:lpstr>
      <vt:lpstr>STATISTIČKA ANALIZA </vt:lpstr>
      <vt:lpstr>UPRAVLJANJE PROCESIMA</vt:lpstr>
      <vt:lpstr>UPRAVLJANJE PROCESIMA</vt:lpstr>
      <vt:lpstr> KRAJ  Hvala Vam na pažnji.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bbb</dc:creator>
  <cp:lastModifiedBy>Miron</cp:lastModifiedBy>
  <cp:revision>19</cp:revision>
  <dcterms:created xsi:type="dcterms:W3CDTF">2013-06-04T09:32:49Z</dcterms:created>
  <dcterms:modified xsi:type="dcterms:W3CDTF">2015-03-19T23:39:35Z</dcterms:modified>
</cp:coreProperties>
</file>